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78" autoAdjust="0"/>
  </p:normalViewPr>
  <p:slideViewPr>
    <p:cSldViewPr>
      <p:cViewPr>
        <p:scale>
          <a:sx n="25" d="100"/>
          <a:sy n="25" d="100"/>
        </p:scale>
        <p:origin x="-3144" y="-13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79C78-52CA-4ED1-8FAB-A830D799035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9E33-83D5-475E-8715-AE93119B8A1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39E33-83D5-475E-8715-AE93119B8A1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66A11-2D70-44AD-8E25-6C804E40BB2A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DA51A-83D1-4D83-A3C4-F6D12A9260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11.gif"/><Relationship Id="rId18" Type="http://schemas.openxmlformats.org/officeDocument/2006/relationships/image" Target="../media/image16.gif"/><Relationship Id="rId26" Type="http://schemas.openxmlformats.org/officeDocument/2006/relationships/image" Target="../media/image24.gif"/><Relationship Id="rId3" Type="http://schemas.openxmlformats.org/officeDocument/2006/relationships/image" Target="../media/image1.gif"/><Relationship Id="rId21" Type="http://schemas.openxmlformats.org/officeDocument/2006/relationships/image" Target="../media/image19.gif"/><Relationship Id="rId7" Type="http://schemas.openxmlformats.org/officeDocument/2006/relationships/image" Target="../media/image5.gif"/><Relationship Id="rId12" Type="http://schemas.openxmlformats.org/officeDocument/2006/relationships/image" Target="../media/image10.gif"/><Relationship Id="rId17" Type="http://schemas.openxmlformats.org/officeDocument/2006/relationships/image" Target="../media/image15.gif"/><Relationship Id="rId25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gif"/><Relationship Id="rId20" Type="http://schemas.openxmlformats.org/officeDocument/2006/relationships/image" Target="../media/image18.gif"/><Relationship Id="rId29" Type="http://schemas.openxmlformats.org/officeDocument/2006/relationships/image" Target="../media/image2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11" Type="http://schemas.openxmlformats.org/officeDocument/2006/relationships/image" Target="../media/image9.gif"/><Relationship Id="rId24" Type="http://schemas.openxmlformats.org/officeDocument/2006/relationships/image" Target="../media/image22.gif"/><Relationship Id="rId5" Type="http://schemas.openxmlformats.org/officeDocument/2006/relationships/image" Target="../media/image3.gif"/><Relationship Id="rId15" Type="http://schemas.openxmlformats.org/officeDocument/2006/relationships/image" Target="../media/image13.gif"/><Relationship Id="rId23" Type="http://schemas.openxmlformats.org/officeDocument/2006/relationships/image" Target="../media/image21.gif"/><Relationship Id="rId28" Type="http://schemas.openxmlformats.org/officeDocument/2006/relationships/image" Target="../media/image26.gif"/><Relationship Id="rId10" Type="http://schemas.openxmlformats.org/officeDocument/2006/relationships/image" Target="../media/image8.gif"/><Relationship Id="rId19" Type="http://schemas.openxmlformats.org/officeDocument/2006/relationships/image" Target="../media/image17.gif"/><Relationship Id="rId4" Type="http://schemas.openxmlformats.org/officeDocument/2006/relationships/image" Target="../media/image2.gif"/><Relationship Id="rId9" Type="http://schemas.openxmlformats.org/officeDocument/2006/relationships/image" Target="../media/image7.gif"/><Relationship Id="rId14" Type="http://schemas.openxmlformats.org/officeDocument/2006/relationships/image" Target="../media/image12.gif"/><Relationship Id="rId22" Type="http://schemas.openxmlformats.org/officeDocument/2006/relationships/image" Target="../media/image20.gif"/><Relationship Id="rId27" Type="http://schemas.openxmlformats.org/officeDocument/2006/relationships/image" Target="../media/image25.gif"/><Relationship Id="rId30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Picture 56" descr="C:\Users\James\Downloads\ides_of_march_8fa1721cf3bdc94270b8101f22926f56b992f896\images\1e79d9ea6c003f3fe210dd49712db77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2956560"/>
            <a:ext cx="3901440" cy="3901440"/>
          </a:xfrm>
          <a:prstGeom prst="rect">
            <a:avLst/>
          </a:prstGeom>
          <a:noFill/>
        </p:spPr>
      </p:pic>
      <p:pic>
        <p:nvPicPr>
          <p:cNvPr id="1081" name="Picture 57" descr="C:\Users\James\Downloads\ides_of_march_8fa1721cf3bdc94270b8101f22926f56b992f896\images\2aa8d69cc40decfca1588257c961379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0" y="10668000"/>
            <a:ext cx="3901440" cy="3901440"/>
          </a:xfrm>
          <a:prstGeom prst="rect">
            <a:avLst/>
          </a:prstGeom>
          <a:noFill/>
        </p:spPr>
      </p:pic>
      <p:pic>
        <p:nvPicPr>
          <p:cNvPr id="1083" name="Picture 59" descr="C:\Users\James\Downloads\ides_of_march_8fa1721cf3bdc94270b8101f22926f56b992f896\images\4cae66d78b11e2f6cda4a1a574f0e8a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68600" y="6858000"/>
            <a:ext cx="3901440" cy="3901440"/>
          </a:xfrm>
          <a:prstGeom prst="rect">
            <a:avLst/>
          </a:prstGeom>
          <a:noFill/>
        </p:spPr>
      </p:pic>
      <p:pic>
        <p:nvPicPr>
          <p:cNvPr id="1084" name="Picture 60" descr="C:\Users\James\Downloads\ides_of_march_8fa1721cf3bdc94270b8101f22926f56b992f896\images\5fa5004af2b7f1a17ba4fd60339c34b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3901440" y="-929640"/>
            <a:ext cx="3901440" cy="3901440"/>
          </a:xfrm>
          <a:prstGeom prst="rect">
            <a:avLst/>
          </a:prstGeom>
          <a:noFill/>
        </p:spPr>
      </p:pic>
      <p:pic>
        <p:nvPicPr>
          <p:cNvPr id="1085" name="Picture 61" descr="C:\Users\James\Downloads\ides_of_march_8fa1721cf3bdc94270b8101f22926f56b992f896\images\7e831ad22f4f15a9940e7ba43299cb3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529560" y="2941320"/>
            <a:ext cx="3901440" cy="3901440"/>
          </a:xfrm>
          <a:prstGeom prst="rect">
            <a:avLst/>
          </a:prstGeom>
          <a:noFill/>
        </p:spPr>
      </p:pic>
      <p:pic>
        <p:nvPicPr>
          <p:cNvPr id="1086" name="Picture 62" descr="C:\Users\James\Downloads\ides_of_march_8fa1721cf3bdc94270b8101f22926f56b992f896\images\7f78877cf58c250af253aa61efcf0739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0" y="10668000"/>
            <a:ext cx="3901440" cy="3901440"/>
          </a:xfrm>
          <a:prstGeom prst="rect">
            <a:avLst/>
          </a:prstGeom>
          <a:noFill/>
        </p:spPr>
      </p:pic>
      <p:pic>
        <p:nvPicPr>
          <p:cNvPr id="1087" name="Picture 63" descr="C:\Users\James\Downloads\ides_of_march_8fa1721cf3bdc94270b8101f22926f56b992f896\images\73f8f6939f6eeee045351068a8cfe00c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6858000"/>
            <a:ext cx="3901440" cy="3901440"/>
          </a:xfrm>
          <a:prstGeom prst="rect">
            <a:avLst/>
          </a:prstGeom>
          <a:noFill/>
        </p:spPr>
      </p:pic>
      <p:pic>
        <p:nvPicPr>
          <p:cNvPr id="1088" name="Picture 64" descr="C:\Users\James\Downloads\ides_of_march_8fa1721cf3bdc94270b8101f22926f56b992f896\images\77b5b4ac45d8f962a0a3e233efa53c86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483840" y="-929640"/>
            <a:ext cx="3901440" cy="3901440"/>
          </a:xfrm>
          <a:prstGeom prst="rect">
            <a:avLst/>
          </a:prstGeom>
          <a:noFill/>
        </p:spPr>
      </p:pic>
      <p:pic>
        <p:nvPicPr>
          <p:cNvPr id="1089" name="Picture 65" descr="C:\Users\James\Downloads\ides_of_march_8fa1721cf3bdc94270b8101f22926f56b992f896\images\498de0970ef86a73ae382a32b0ef2726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10000" y="10744200"/>
            <a:ext cx="3901440" cy="3901440"/>
          </a:xfrm>
          <a:prstGeom prst="rect">
            <a:avLst/>
          </a:prstGeom>
          <a:noFill/>
        </p:spPr>
      </p:pic>
      <p:pic>
        <p:nvPicPr>
          <p:cNvPr id="1090" name="Picture 66" descr="C:\Users\James\Downloads\ides_of_march_8fa1721cf3bdc94270b8101f22926f56b992f896\images\506a6c25ccbfc95be3826a9b9d65c525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86200" y="-914400"/>
            <a:ext cx="3901440" cy="3901440"/>
          </a:xfrm>
          <a:prstGeom prst="rect">
            <a:avLst/>
          </a:prstGeom>
          <a:noFill/>
        </p:spPr>
      </p:pic>
      <p:pic>
        <p:nvPicPr>
          <p:cNvPr id="1091" name="Picture 67" descr="C:\Users\James\Downloads\ides_of_march_8fa1721cf3bdc94270b8101f22926f56b992f896\images\794ea992c6d991dc0ee3fb8b25db2628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86200" y="2971800"/>
            <a:ext cx="3901440" cy="3901440"/>
          </a:xfrm>
          <a:prstGeom prst="rect">
            <a:avLst/>
          </a:prstGeom>
          <a:noFill/>
        </p:spPr>
      </p:pic>
      <p:pic>
        <p:nvPicPr>
          <p:cNvPr id="1093" name="Picture 69" descr="C:\Users\James\Downloads\ides_of_march_8fa1721cf3bdc94270b8101f22926f56b992f896\images\991ee9520c0f7e5d46a3f3f21ad68b79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7802880" y="6858000"/>
            <a:ext cx="3901440" cy="3901440"/>
          </a:xfrm>
          <a:prstGeom prst="rect">
            <a:avLst/>
          </a:prstGeom>
          <a:noFill/>
        </p:spPr>
      </p:pic>
      <p:pic>
        <p:nvPicPr>
          <p:cNvPr id="1094" name="Picture 70" descr="C:\Users\James\Downloads\ides_of_march_8fa1721cf3bdc94270b8101f22926f56b992f896\images\3163f8ef71abd361938e86e4e11cc650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-914400"/>
            <a:ext cx="3901440" cy="3901440"/>
          </a:xfrm>
          <a:prstGeom prst="rect">
            <a:avLst/>
          </a:prstGeom>
          <a:noFill/>
        </p:spPr>
      </p:pic>
      <p:pic>
        <p:nvPicPr>
          <p:cNvPr id="1095" name="Picture 71" descr="C:\Users\James\Downloads\ides_of_march_8fa1721cf3bdc94270b8101f22926f56b992f896\images\29419b579a81f98d5fd308352d40136c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3901440" y="10728960"/>
            <a:ext cx="3901440" cy="3901440"/>
          </a:xfrm>
          <a:prstGeom prst="rect">
            <a:avLst/>
          </a:prstGeom>
          <a:noFill/>
        </p:spPr>
      </p:pic>
      <p:pic>
        <p:nvPicPr>
          <p:cNvPr id="1096" name="Picture 72" descr="C:\Users\James\Downloads\ides_of_march_8fa1721cf3bdc94270b8101f22926f56b992f896\images\84932ebe90748c81c280a5aa16cf59a0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-7757160" y="10728960"/>
            <a:ext cx="3901440" cy="3901440"/>
          </a:xfrm>
          <a:prstGeom prst="rect">
            <a:avLst/>
          </a:prstGeom>
          <a:noFill/>
        </p:spPr>
      </p:pic>
      <p:pic>
        <p:nvPicPr>
          <p:cNvPr id="1097" name="Picture 73" descr="C:\Users\James\Downloads\ides_of_march_8fa1721cf3bdc94270b8101f22926f56b992f896\images\93353f2cd50d6e122130facbd6b861f3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-3901440" y="6858000"/>
            <a:ext cx="3901440" cy="3901440"/>
          </a:xfrm>
          <a:prstGeom prst="rect">
            <a:avLst/>
          </a:prstGeom>
          <a:noFill/>
        </p:spPr>
      </p:pic>
      <p:pic>
        <p:nvPicPr>
          <p:cNvPr id="1098" name="Picture 74" descr="C:\Users\James\Downloads\ides_of_march_8fa1721cf3bdc94270b8101f22926f56b992f896\images\564455534d4430aa4b136336db968cdd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-3901440" y="2956560"/>
            <a:ext cx="3901440" cy="3901440"/>
          </a:xfrm>
          <a:prstGeom prst="rect">
            <a:avLst/>
          </a:prstGeom>
          <a:noFill/>
        </p:spPr>
      </p:pic>
      <p:pic>
        <p:nvPicPr>
          <p:cNvPr id="1099" name="Picture 75" descr="C:\Users\James\Downloads\ides_of_march_8fa1721cf3bdc94270b8101f22926f56b992f896\images\bc7250cb83c0e0a1d8b4b13d8be3c735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-91440" y="10728960"/>
            <a:ext cx="3901440" cy="3901440"/>
          </a:xfrm>
          <a:prstGeom prst="rect">
            <a:avLst/>
          </a:prstGeom>
          <a:noFill/>
        </p:spPr>
      </p:pic>
      <p:pic>
        <p:nvPicPr>
          <p:cNvPr id="1100" name="Picture 76" descr="C:\Users\James\Downloads\ides_of_march_8fa1721cf3bdc94270b8101f22926f56b992f896\images\c37e02b513cf259b79dfbde050a81217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1597640" y="-929640"/>
            <a:ext cx="3901440" cy="3901440"/>
          </a:xfrm>
          <a:prstGeom prst="rect">
            <a:avLst/>
          </a:prstGeom>
          <a:noFill/>
        </p:spPr>
      </p:pic>
      <p:pic>
        <p:nvPicPr>
          <p:cNvPr id="1101" name="Picture 77" descr="C:\Users\James\Downloads\ides_of_march_8fa1721cf3bdc94270b8101f22926f56b992f896\images\e24752543384bda46a5ca19bbcb3d63a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-7772400" y="2956560"/>
            <a:ext cx="3901440" cy="3901440"/>
          </a:xfrm>
          <a:prstGeom prst="rect">
            <a:avLst/>
          </a:prstGeom>
          <a:noFill/>
        </p:spPr>
      </p:pic>
      <p:pic>
        <p:nvPicPr>
          <p:cNvPr id="1102" name="Picture 78" descr="C:\Users\James\Downloads\ides_of_march_8fa1721cf3bdc94270b8101f22926f56b992f896\images\ec1444b48176ebe395f375dc2ee45d3f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1597640" y="2956560"/>
            <a:ext cx="3962400" cy="3901440"/>
          </a:xfrm>
          <a:prstGeom prst="rect">
            <a:avLst/>
          </a:prstGeom>
          <a:noFill/>
        </p:spPr>
      </p:pic>
      <p:pic>
        <p:nvPicPr>
          <p:cNvPr id="1103" name="Picture 79" descr="C:\Users\James\Downloads\ides_of_march_8fa1721cf3bdc94270b8101f22926f56b992f896\images\ecdf3af1de4fe17dd44174742232708f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696200" y="-929640"/>
            <a:ext cx="3901440" cy="3901440"/>
          </a:xfrm>
          <a:prstGeom prst="rect">
            <a:avLst/>
          </a:prstGeom>
          <a:noFill/>
        </p:spPr>
      </p:pic>
      <p:pic>
        <p:nvPicPr>
          <p:cNvPr id="1104" name="Picture 80" descr="C:\Users\James\Downloads\ides_of_march_8fa1721cf3bdc94270b8101f22926f56b992f896\images\ee4ee7854214be2d561de18cd13108d4.jp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0" y="2971800"/>
            <a:ext cx="3901440" cy="3901440"/>
          </a:xfrm>
          <a:prstGeom prst="rect">
            <a:avLst/>
          </a:prstGeom>
          <a:noFill/>
        </p:spPr>
      </p:pic>
      <p:pic>
        <p:nvPicPr>
          <p:cNvPr id="1105" name="Picture 81" descr="C:\Users\James\Downloads\ides_of_march_8fa1721cf3bdc94270b8101f22926f56b992f896\images\f98d78504631ca23f956cf40102c475c.jp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5316200" y="10591800"/>
            <a:ext cx="3901440" cy="3901440"/>
          </a:xfrm>
          <a:prstGeom prst="rect">
            <a:avLst/>
          </a:prstGeom>
          <a:noFill/>
        </p:spPr>
      </p:pic>
      <p:pic>
        <p:nvPicPr>
          <p:cNvPr id="1106" name="Picture 82" descr="C:\Users\James\Downloads\ides_of_march_8fa1721cf3bdc94270b8101f22926f56b992f896\images\fcd486767b1b91c4a9b7120c0688b2d3.jp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886200" y="6858000"/>
            <a:ext cx="3901440" cy="3901440"/>
          </a:xfrm>
          <a:prstGeom prst="rect">
            <a:avLst/>
          </a:prstGeom>
          <a:noFill/>
        </p:spPr>
      </p:pic>
      <p:pic>
        <p:nvPicPr>
          <p:cNvPr id="1107" name="Picture 83" descr="C:\Users\James\Downloads\ides_of_march_8fa1721cf3bdc94270b8101f22926f56b992f896\images\5c9037325e357a1715e760176f10ffba.jp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-7772400" y="-990600"/>
            <a:ext cx="3962400" cy="3962400"/>
          </a:xfrm>
          <a:prstGeom prst="rect">
            <a:avLst/>
          </a:prstGeom>
          <a:noFill/>
        </p:spPr>
      </p:pic>
      <p:pic>
        <p:nvPicPr>
          <p:cNvPr id="90" name="Picture 58" descr="C:\Users\James\Downloads\ides_of_march_8fa1721cf3bdc94270b8101f22926f56b992f896\images\04a9126ea374b02d2bf2e0d5bc03c7bd.jp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696200" y="6858000"/>
            <a:ext cx="3901440" cy="3901440"/>
          </a:xfrm>
          <a:prstGeom prst="rect">
            <a:avLst/>
          </a:prstGeom>
          <a:noFill/>
        </p:spPr>
      </p:pic>
      <p:pic>
        <p:nvPicPr>
          <p:cNvPr id="91" name="Picture 68" descr="C:\Users\James\Downloads\ides_of_march_8fa1721cf3bdc94270b8101f22926f56b992f896\images\958f092e926bfde8157f0aa4e0b6197b.jp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1582400" y="6781800"/>
            <a:ext cx="3901440" cy="39014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</Words>
  <Application>Microsoft Office PowerPoint</Application>
  <PresentationFormat>On-screen Show (4:3)</PresentationFormat>
  <Paragraphs>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</dc:creator>
  <cp:lastModifiedBy>James</cp:lastModifiedBy>
  <cp:revision>6</cp:revision>
  <dcterms:created xsi:type="dcterms:W3CDTF">2015-10-04T20:57:36Z</dcterms:created>
  <dcterms:modified xsi:type="dcterms:W3CDTF">2015-10-04T21:48:20Z</dcterms:modified>
</cp:coreProperties>
</file>